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Things </a:t>
            </a:r>
            <a:r>
              <a:rPr lang="en-US" dirty="0" err="1"/>
              <a:t>ms.</a:t>
            </a:r>
            <a:r>
              <a:rPr lang="en-US" dirty="0"/>
              <a:t> Hadi talks about in class pt. iii.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710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Hitlers</a:t>
            </a:r>
            <a:r>
              <a:rPr lang="en-US" dirty="0"/>
              <a:t> Vendetta Armistice</a:t>
            </a:r>
          </a:p>
        </p:txBody>
      </p:sp>
      <p:pic>
        <p:nvPicPr>
          <p:cNvPr id="9218" name="Picture 2" descr="Image result for hitler french armistice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587" y="1960929"/>
            <a:ext cx="5416826" cy="381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9994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Battle of Britain</a:t>
            </a:r>
          </a:p>
        </p:txBody>
      </p:sp>
      <p:pic>
        <p:nvPicPr>
          <p:cNvPr id="10242" name="Picture 2" descr="Image result for battle of britain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5" y="2214694"/>
            <a:ext cx="5212531" cy="2940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Image result for battle of brit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299" y="2214694"/>
            <a:ext cx="4739928" cy="2940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656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Invasion of USSR</a:t>
            </a:r>
          </a:p>
        </p:txBody>
      </p:sp>
      <p:pic>
        <p:nvPicPr>
          <p:cNvPr id="11266" name="Picture 2" descr="Image result for invasion of USSR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16" y="2214694"/>
            <a:ext cx="5217884" cy="342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Image result for operation barbaross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131" y="2214694"/>
            <a:ext cx="5064095" cy="2847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3172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Battle of </a:t>
            </a:r>
            <a:r>
              <a:rPr lang="en-US" dirty="0" err="1"/>
              <a:t>stalingrad</a:t>
            </a:r>
            <a:endParaRPr lang="en-US" dirty="0"/>
          </a:p>
        </p:txBody>
      </p:sp>
      <p:pic>
        <p:nvPicPr>
          <p:cNvPr id="12290" name="Picture 2" descr="Image result for battle of stalingrad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5" y="2214694"/>
            <a:ext cx="4956938" cy="3349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Image result for battle of stalingr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987" y="2214694"/>
            <a:ext cx="57150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443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Pearl Harbor</a:t>
            </a:r>
          </a:p>
        </p:txBody>
      </p:sp>
      <p:pic>
        <p:nvPicPr>
          <p:cNvPr id="13314" name="Picture 2" descr="Image result for pearl harbor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549" y="1681005"/>
            <a:ext cx="3976277" cy="231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Image result for pearl harb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031" y="1638589"/>
            <a:ext cx="4394341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Image result for pearl harb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01" y="4000500"/>
            <a:ext cx="43148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9712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432986"/>
            <a:ext cx="10364451" cy="1596177"/>
          </a:xfrm>
        </p:spPr>
        <p:txBody>
          <a:bodyPr/>
          <a:lstStyle/>
          <a:p>
            <a:r>
              <a:rPr lang="en-US" dirty="0"/>
              <a:t>Greater East Asia Co prosperity Sphere</a:t>
            </a:r>
          </a:p>
        </p:txBody>
      </p:sp>
      <p:pic>
        <p:nvPicPr>
          <p:cNvPr id="14338" name="Picture 2" descr="Image result for greater east asia co-prosperity sphere propaganda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4" y="2214694"/>
            <a:ext cx="3234155" cy="462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Image result for greater east asia co-prosperity sphere propagan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151" y="2214694"/>
            <a:ext cx="6703075" cy="447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Image result for greater east asia co-prosperity sphere fla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6422" y="193585"/>
            <a:ext cx="1835578" cy="183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0425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Allied victory of Europe</a:t>
            </a:r>
          </a:p>
        </p:txBody>
      </p:sp>
      <p:pic>
        <p:nvPicPr>
          <p:cNvPr id="15362" name="Picture 2" descr="Image result for normandy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5" y="2214694"/>
            <a:ext cx="5235234" cy="421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Image result for dresden bomb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2867" y="1704355"/>
            <a:ext cx="4381500" cy="273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Image result for hitler suicid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878" y="4466395"/>
            <a:ext cx="3662468" cy="211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4935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Turning tide in the pacific</a:t>
            </a:r>
          </a:p>
        </p:txBody>
      </p:sp>
      <p:pic>
        <p:nvPicPr>
          <p:cNvPr id="16386" name="Picture 2" descr="Image result for operation magic ww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2167"/>
            <a:ext cx="3467100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Image result for island hopping ww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1602167"/>
            <a:ext cx="4338430" cy="2614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Image result for iwo jim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17" y="1602167"/>
            <a:ext cx="3983635" cy="4909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Image result for battle of okinaw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50116"/>
            <a:ext cx="3889471" cy="260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Image result for firebombing japa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693" y="4247782"/>
            <a:ext cx="2625002" cy="2446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4570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Atomic bombs</a:t>
            </a:r>
          </a:p>
        </p:txBody>
      </p:sp>
      <p:pic>
        <p:nvPicPr>
          <p:cNvPr id="17410" name="Picture 2" descr="Image result for atomic bombs in japan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158"/>
            <a:ext cx="4662280" cy="3356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Image result for atomic bombs in japan da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4633"/>
            <a:ext cx="2771775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Image result for atomic bombs in japan da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0" y="0"/>
            <a:ext cx="314325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Image result for atomic bombs in japan damage sky vie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509" y="4038600"/>
            <a:ext cx="4358492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Image result for atomic bombs fat man and little bo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280" y="1733078"/>
            <a:ext cx="4386469" cy="236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1994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Nazi Genocide</a:t>
            </a:r>
          </a:p>
        </p:txBody>
      </p:sp>
      <p:pic>
        <p:nvPicPr>
          <p:cNvPr id="18434" name="Picture 2" descr="Image result for einsatzgruppen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6" y="2214694"/>
            <a:ext cx="2937468" cy="2158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Image result for final solu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45" y="4373217"/>
            <a:ext cx="3377999" cy="2142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Image result for holocaus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44" y="1899163"/>
            <a:ext cx="3793704" cy="2789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Image result for holocaus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44" y="4688746"/>
            <a:ext cx="2632219" cy="205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2" name="Picture 10" descr="Image result for holocaust concentration camp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463" y="4688746"/>
            <a:ext cx="3810232" cy="197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0" name="Picture 18" descr="Image result for arbeit macht frei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3760" y="1899163"/>
            <a:ext cx="4318240" cy="2789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1123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Axis Powers</a:t>
            </a:r>
          </a:p>
        </p:txBody>
      </p:sp>
      <p:pic>
        <p:nvPicPr>
          <p:cNvPr id="1026" name="Picture 2" descr="Image result for axis powers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5" y="2214694"/>
            <a:ext cx="4850921" cy="291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axis pow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465" y="1919094"/>
            <a:ext cx="3981992" cy="35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7011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Comfort women</a:t>
            </a:r>
          </a:p>
        </p:txBody>
      </p:sp>
      <p:pic>
        <p:nvPicPr>
          <p:cNvPr id="19458" name="Picture 2" descr="Image result for comfort women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917" y="1667289"/>
            <a:ext cx="6536166" cy="4176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9117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Origins of cold war</a:t>
            </a:r>
          </a:p>
        </p:txBody>
      </p:sp>
      <p:pic>
        <p:nvPicPr>
          <p:cNvPr id="20488" name="Picture 8" descr="Image result for yalta conference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99" y="2214694"/>
            <a:ext cx="5447058" cy="3131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0" name="Picture 10" descr="Image result for potsdam conferen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106" y="1732505"/>
            <a:ext cx="5009517" cy="4095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0391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Satellite Nations</a:t>
            </a:r>
          </a:p>
        </p:txBody>
      </p:sp>
      <p:pic>
        <p:nvPicPr>
          <p:cNvPr id="21506" name="Picture 2" descr="Image result for iron curtain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5" y="2214694"/>
            <a:ext cx="3982079" cy="293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Image result for iron curt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751" y="1871869"/>
            <a:ext cx="608647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3447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Truman doctrine </a:t>
            </a:r>
            <a:r>
              <a:rPr lang="en-US" dirty="0" err="1"/>
              <a:t>marshall</a:t>
            </a:r>
            <a:r>
              <a:rPr lang="en-US" dirty="0"/>
              <a:t> plan</a:t>
            </a:r>
          </a:p>
        </p:txBody>
      </p:sp>
      <p:pic>
        <p:nvPicPr>
          <p:cNvPr id="22530" name="Picture 2" descr="Image result for Nato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5" y="1932229"/>
            <a:ext cx="4261899" cy="319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Image result for marshall pl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792" y="1559408"/>
            <a:ext cx="6714555" cy="4735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6035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USSR </a:t>
            </a:r>
            <a:r>
              <a:rPr lang="en-US" dirty="0" err="1"/>
              <a:t>Comecon</a:t>
            </a:r>
            <a:endParaRPr lang="en-US" dirty="0"/>
          </a:p>
        </p:txBody>
      </p:sp>
      <p:pic>
        <p:nvPicPr>
          <p:cNvPr id="23554" name="Picture 2" descr="Image result for comecon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891" y="1731327"/>
            <a:ext cx="2956218" cy="4059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5201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United Nations</a:t>
            </a:r>
          </a:p>
        </p:txBody>
      </p:sp>
      <p:pic>
        <p:nvPicPr>
          <p:cNvPr id="24580" name="Picture 4" descr="Image result for united nation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981" y="1596509"/>
            <a:ext cx="6292038" cy="419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398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Allied Powers</a:t>
            </a:r>
          </a:p>
        </p:txBody>
      </p:sp>
      <p:pic>
        <p:nvPicPr>
          <p:cNvPr id="2050" name="Picture 2" descr="Related image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5" y="2214694"/>
            <a:ext cx="4983442" cy="3018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ally pow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643" y="1729334"/>
            <a:ext cx="4307583" cy="350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881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Rape of Nanking</a:t>
            </a:r>
          </a:p>
        </p:txBody>
      </p:sp>
      <p:pic>
        <p:nvPicPr>
          <p:cNvPr id="3074" name="Picture 2" descr="Image result for rape of nanki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5" y="2214694"/>
            <a:ext cx="3114886" cy="333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rape of nank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535" y="2214694"/>
            <a:ext cx="3801691" cy="2147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089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Benito </a:t>
            </a:r>
            <a:r>
              <a:rPr lang="en-US" dirty="0" err="1"/>
              <a:t>mussolini</a:t>
            </a:r>
            <a:endParaRPr lang="en-US" dirty="0"/>
          </a:p>
        </p:txBody>
      </p:sp>
      <p:pic>
        <p:nvPicPr>
          <p:cNvPr id="4098" name="Picture 2" descr="Image result for benito mussolini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5" y="2214694"/>
            <a:ext cx="5475389" cy="3072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benito mussolin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164" y="2136667"/>
            <a:ext cx="5715000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57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Adolf </a:t>
            </a:r>
            <a:r>
              <a:rPr lang="en-US" dirty="0" err="1"/>
              <a:t>hitler</a:t>
            </a:r>
            <a:endParaRPr lang="en-US" dirty="0"/>
          </a:p>
        </p:txBody>
      </p:sp>
      <p:pic>
        <p:nvPicPr>
          <p:cNvPr id="5122" name="Picture 2" descr="Image result for adolf hitler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5" y="2214694"/>
            <a:ext cx="2829674" cy="342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adolf hitl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931" y="1605160"/>
            <a:ext cx="3379295" cy="464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799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Munich conference</a:t>
            </a:r>
          </a:p>
        </p:txBody>
      </p:sp>
      <p:pic>
        <p:nvPicPr>
          <p:cNvPr id="6146" name="Picture 2" descr="Image result for munich conference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5" y="2214694"/>
            <a:ext cx="5136355" cy="342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Image result for munich conferen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14694"/>
            <a:ext cx="523875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86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Neville Chamberlain</a:t>
            </a:r>
          </a:p>
        </p:txBody>
      </p:sp>
      <p:pic>
        <p:nvPicPr>
          <p:cNvPr id="7170" name="Picture 2" descr="Image result for neville chamberlain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5" y="2214694"/>
            <a:ext cx="3701877" cy="342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Image result for neville chamberl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171" y="1691299"/>
            <a:ext cx="3258055" cy="447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523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blitzkrieg</a:t>
            </a:r>
          </a:p>
        </p:txBody>
      </p:sp>
      <p:pic>
        <p:nvPicPr>
          <p:cNvPr id="8194" name="Picture 2" descr="Image result for blitzkrie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5" y="2214694"/>
            <a:ext cx="5062955" cy="4222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Image result for blitzkri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624" y="2214694"/>
            <a:ext cx="5564478" cy="385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042493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4B4B4B"/>
      </a:dk2>
      <a:lt2>
        <a:srgbClr val="B5B5B5"/>
      </a:lt2>
      <a:accent1>
        <a:srgbClr val="9AC43E"/>
      </a:accent1>
      <a:accent2>
        <a:srgbClr val="44BA98"/>
      </a:accent2>
      <a:accent3>
        <a:srgbClr val="43A9D9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892FADA9-420D-4323-A7A4-C1060166525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79</TotalTime>
  <Words>77</Words>
  <Application>Microsoft Office PowerPoint</Application>
  <PresentationFormat>Widescreen</PresentationFormat>
  <Paragraphs>25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Tw Cen MT</vt:lpstr>
      <vt:lpstr>Droplet</vt:lpstr>
      <vt:lpstr>Things ms. Hadi talks about in class pt. iii. </vt:lpstr>
      <vt:lpstr>Axis Powers</vt:lpstr>
      <vt:lpstr>Allied Powers</vt:lpstr>
      <vt:lpstr>Rape of Nanking</vt:lpstr>
      <vt:lpstr>Benito mussolini</vt:lpstr>
      <vt:lpstr>Adolf hitler</vt:lpstr>
      <vt:lpstr>Munich conference</vt:lpstr>
      <vt:lpstr>Neville Chamberlain</vt:lpstr>
      <vt:lpstr>blitzkrieg</vt:lpstr>
      <vt:lpstr>Hitlers Vendetta Armistice</vt:lpstr>
      <vt:lpstr>Battle of Britain</vt:lpstr>
      <vt:lpstr>Invasion of USSR</vt:lpstr>
      <vt:lpstr>Battle of stalingrad</vt:lpstr>
      <vt:lpstr>Pearl Harbor</vt:lpstr>
      <vt:lpstr>Greater East Asia Co prosperity Sphere</vt:lpstr>
      <vt:lpstr>Allied victory of Europe</vt:lpstr>
      <vt:lpstr>Turning tide in the pacific</vt:lpstr>
      <vt:lpstr>Atomic bombs</vt:lpstr>
      <vt:lpstr>Nazi Genocide</vt:lpstr>
      <vt:lpstr>Comfort women</vt:lpstr>
      <vt:lpstr>Origins of cold war</vt:lpstr>
      <vt:lpstr>Satellite Nations</vt:lpstr>
      <vt:lpstr>Truman doctrine marshall plan</vt:lpstr>
      <vt:lpstr>USSR Comecon</vt:lpstr>
      <vt:lpstr>United Nations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Things ms. Hadi talks about in class pt. iii.</dc:title>
  <dc:creator>Ola Hadi</dc:creator>
  <cp:lastModifiedBy>Ola Hadi</cp:lastModifiedBy>
  <cp:revision>9</cp:revision>
  <dcterms:created xsi:type="dcterms:W3CDTF">2017-04-06T14:40:21Z</dcterms:created>
  <dcterms:modified xsi:type="dcterms:W3CDTF">2017-04-06T16:00:06Z</dcterms:modified>
</cp:coreProperties>
</file>